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6" d="100"/>
          <a:sy n="86" d="100"/>
        </p:scale>
        <p:origin x="114" y="67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мая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О</a:t>
            </a:r>
            <a:r>
              <a:rPr lang="kk-KZ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kk-KZ" dirty="0">
                <a:solidFill>
                  <a:schemeClr val="tx1"/>
                </a:solidFill>
              </a:rPr>
              <a:t>дождь, гроза, ночью </a:t>
            </a:r>
            <a:r>
              <a:rPr lang="kk-KZ" dirty="0" smtClean="0">
                <a:solidFill>
                  <a:schemeClr val="tx1"/>
                </a:solidFill>
              </a:rPr>
              <a:t>временами сильный </a:t>
            </a:r>
            <a:r>
              <a:rPr lang="kk-KZ" dirty="0">
                <a:solidFill>
                  <a:schemeClr val="tx1"/>
                </a:solidFill>
              </a:rPr>
              <a:t>дождь</a:t>
            </a:r>
            <a:r>
              <a:rPr lang="ru-RU" dirty="0" smtClean="0">
                <a:solidFill>
                  <a:schemeClr val="tx1"/>
                </a:solidFill>
              </a:rPr>
              <a:t>. Ветер </a:t>
            </a:r>
            <a:r>
              <a:rPr lang="ru-RU" dirty="0" err="1" smtClean="0">
                <a:solidFill>
                  <a:schemeClr val="tx1"/>
                </a:solidFill>
              </a:rPr>
              <a:t>юго</a:t>
            </a:r>
            <a:r>
              <a:rPr lang="kk-KZ" dirty="0" smtClean="0">
                <a:solidFill>
                  <a:schemeClr val="tx1"/>
                </a:solidFill>
              </a:rPr>
              <a:t>-западный </a:t>
            </a:r>
            <a:r>
              <a:rPr lang="ru-RU" dirty="0">
                <a:solidFill>
                  <a:schemeClr val="tx1"/>
                </a:solidFill>
              </a:rPr>
              <a:t>3-8</a:t>
            </a:r>
            <a:r>
              <a:rPr lang="kk-KZ" dirty="0">
                <a:solidFill>
                  <a:schemeClr val="tx1"/>
                </a:solidFill>
              </a:rPr>
              <a:t>, </a:t>
            </a:r>
            <a:r>
              <a:rPr lang="kk-KZ" dirty="0" smtClean="0">
                <a:solidFill>
                  <a:schemeClr val="tx1"/>
                </a:solidFill>
              </a:rPr>
              <a:t>ночью </a:t>
            </a:r>
            <a:r>
              <a:rPr lang="kk-KZ" dirty="0">
                <a:solidFill>
                  <a:schemeClr val="tx1"/>
                </a:solidFill>
              </a:rPr>
              <a:t>порывы </a:t>
            </a:r>
            <a:r>
              <a:rPr lang="kk-KZ" dirty="0" smtClean="0">
                <a:solidFill>
                  <a:schemeClr val="tx1"/>
                </a:solidFill>
              </a:rPr>
              <a:t>13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 smtClean="0">
                <a:solidFill>
                  <a:schemeClr val="tx1"/>
                </a:solidFill>
              </a:rPr>
              <a:t>14-16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13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мая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dirty="0" smtClean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18045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29623</TotalTime>
  <Words>790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7216</cp:revision>
  <cp:lastPrinted>2021-07-01T09:11:30Z</cp:lastPrinted>
  <dcterms:created xsi:type="dcterms:W3CDTF">2018-03-27T06:03:00Z</dcterms:created>
  <dcterms:modified xsi:type="dcterms:W3CDTF">2026-05-11T07:06:26Z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